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72" r:id="rId12"/>
    <p:sldId id="269" r:id="rId13"/>
    <p:sldId id="270" r:id="rId14"/>
    <p:sldId id="276" r:id="rId15"/>
    <p:sldId id="275" r:id="rId16"/>
    <p:sldId id="277" r:id="rId17"/>
    <p:sldId id="278" r:id="rId18"/>
    <p:sldId id="274" r:id="rId19"/>
    <p:sldId id="26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6"/>
    <p:restoredTop sz="94694"/>
  </p:normalViewPr>
  <p:slideViewPr>
    <p:cSldViewPr snapToGrid="0" snapToObjects="1">
      <p:cViewPr varScale="1">
        <p:scale>
          <a:sx n="130" d="100"/>
          <a:sy n="130" d="100"/>
        </p:scale>
        <p:origin x="22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2.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AWS and IP’s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1115732" y="2222287"/>
            <a:ext cx="9966953" cy="3636511"/>
          </a:xfrm>
          <a:effectLst/>
        </p:spPr>
        <p:txBody>
          <a:bodyPr vert="horz" lIns="91440" tIns="45720" rIns="91440" bIns="45720" rtlCol="0" anchor="ctr">
            <a:normAutofit lnSpcReduction="10000"/>
          </a:bodyPr>
          <a:lstStyle/>
          <a:p>
            <a:pPr>
              <a:lnSpc>
                <a:spcPct val="90000"/>
              </a:lnSpc>
              <a:buFont typeface="Wingdings 2" charset="2"/>
              <a:buChar char=""/>
            </a:pPr>
            <a:r>
              <a:rPr lang="en-US" sz="1700"/>
              <a:t> /x is the size of the bytes</a:t>
            </a:r>
          </a:p>
          <a:p>
            <a:pPr>
              <a:lnSpc>
                <a:spcPct val="90000"/>
              </a:lnSpc>
              <a:buFont typeface="Wingdings 2" charset="2"/>
              <a:buChar char=""/>
            </a:pPr>
            <a:r>
              <a:rPr lang="en-US" sz="1700"/>
              <a:t> VPCs - between /16 and /8</a:t>
            </a:r>
          </a:p>
          <a:p>
            <a:pPr>
              <a:lnSpc>
                <a:spcPct val="90000"/>
              </a:lnSpc>
              <a:buFont typeface="Wingdings 2" charset="2"/>
              <a:buChar char=""/>
            </a:pPr>
            <a:r>
              <a:rPr lang="en-US" sz="1700"/>
              <a:t> Subnets - between /16 and /28 (CIDR blocks of the subnets cannot overlap)</a:t>
            </a:r>
          </a:p>
          <a:p>
            <a:pPr>
              <a:lnSpc>
                <a:spcPct val="90000"/>
              </a:lnSpc>
              <a:buFont typeface="Wingdings 2" charset="2"/>
              <a:buChar char=""/>
            </a:pPr>
            <a:r>
              <a:rPr lang="en-US" sz="1700"/>
              <a:t> AWS’s 5 reserved IPs:</a:t>
            </a:r>
          </a:p>
          <a:p>
            <a:pPr marL="1085850" lvl="1" indent="-342900">
              <a:lnSpc>
                <a:spcPct val="90000"/>
              </a:lnSpc>
            </a:pPr>
            <a:r>
              <a:rPr lang="en-US" sz="1700"/>
              <a:t>Network address</a:t>
            </a:r>
          </a:p>
          <a:p>
            <a:pPr marL="1085850" lvl="1" indent="-342900">
              <a:lnSpc>
                <a:spcPct val="90000"/>
              </a:lnSpc>
            </a:pPr>
            <a:r>
              <a:rPr lang="en-US" sz="1700"/>
              <a:t>VPC Router</a:t>
            </a:r>
          </a:p>
          <a:p>
            <a:pPr marL="1085850" lvl="1" indent="-342900">
              <a:lnSpc>
                <a:spcPct val="90000"/>
              </a:lnSpc>
            </a:pPr>
            <a:r>
              <a:rPr lang="en-US" sz="1700"/>
              <a:t>DNS Server</a:t>
            </a:r>
          </a:p>
          <a:p>
            <a:pPr marL="1085850" lvl="1" indent="-342900">
              <a:lnSpc>
                <a:spcPct val="90000"/>
              </a:lnSpc>
            </a:pPr>
            <a:r>
              <a:rPr lang="en-US" sz="1700"/>
              <a:t>‘future use’</a:t>
            </a:r>
          </a:p>
          <a:p>
            <a:pPr marL="1085850" lvl="1" indent="-342900">
              <a:lnSpc>
                <a:spcPct val="90000"/>
              </a:lnSpc>
            </a:pPr>
            <a:r>
              <a:rPr lang="en-US" sz="1700"/>
              <a:t>Network Broadcast address</a:t>
            </a:r>
          </a:p>
          <a:p>
            <a:pPr>
              <a:lnSpc>
                <a:spcPct val="90000"/>
              </a:lnSpc>
              <a:buFont typeface="Wingdings 2" charset="2"/>
              <a:buChar char=""/>
            </a:pPr>
            <a:r>
              <a:rPr lang="en-US" sz="1700"/>
              <a:t> Subnet CIDR range cannot be the same or larger than the VPC</a:t>
            </a:r>
          </a:p>
          <a:p>
            <a:pPr>
              <a:lnSpc>
                <a:spcPct val="90000"/>
              </a:lnSpc>
              <a:buFont typeface="Wingdings 2" charset="2"/>
              <a:buChar char=""/>
            </a:pPr>
            <a:endParaRPr lang="en-US" sz="1700"/>
          </a:p>
          <a:p>
            <a:pPr>
              <a:lnSpc>
                <a:spcPct val="90000"/>
              </a:lnSpc>
              <a:buFont typeface="Wingdings 2" charset="2"/>
              <a:buChar char=""/>
            </a:pPr>
            <a:endParaRPr lang="en-US" sz="1700"/>
          </a:p>
        </p:txBody>
      </p:sp>
    </p:spTree>
    <p:extLst>
      <p:ext uri="{BB962C8B-B14F-4D97-AF65-F5344CB8AC3E}">
        <p14:creationId xmlns:p14="http://schemas.microsoft.com/office/powerpoint/2010/main" val="185862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p:txBody>
          <a:bodyPr/>
          <a:lstStyle/>
          <a:p>
            <a:r>
              <a:rPr lang="en-US" dirty="0"/>
              <a:t>Morning Tea!</a:t>
            </a:r>
          </a:p>
        </p:txBody>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796938" y="5526420"/>
            <a:ext cx="10572000" cy="730690"/>
          </a:xfrm>
        </p:spPr>
        <p:txBody>
          <a:bodyPr>
            <a:normAutofit/>
          </a:bodyPr>
          <a:lstStyle/>
          <a:p>
            <a:r>
              <a:rPr lang="en-US" sz="3600" dirty="0"/>
              <a:t>See you in 15 mins</a:t>
            </a:r>
          </a:p>
        </p:txBody>
      </p:sp>
    </p:spTree>
    <p:extLst>
      <p:ext uri="{BB962C8B-B14F-4D97-AF65-F5344CB8AC3E}">
        <p14:creationId xmlns:p14="http://schemas.microsoft.com/office/powerpoint/2010/main" val="8824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53D53-D029-EB44-95CE-E55B348F4760}"/>
              </a:ext>
            </a:extLst>
          </p:cNvPr>
          <p:cNvSpPr/>
          <p:nvPr/>
        </p:nvSpPr>
        <p:spPr>
          <a:xfrm>
            <a:off x="-11151" y="0"/>
            <a:ext cx="7483105" cy="4536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no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1559</TotalTime>
  <Words>893</Words>
  <Application>Microsoft Macintosh PowerPoint</Application>
  <PresentationFormat>Widescreen</PresentationFormat>
  <Paragraphs>147</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9</cp:revision>
  <dcterms:created xsi:type="dcterms:W3CDTF">2019-11-11T02:53:51Z</dcterms:created>
  <dcterms:modified xsi:type="dcterms:W3CDTF">2019-11-12T05:01:30Z</dcterms:modified>
</cp:coreProperties>
</file>